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HRVATSKI OLIMPIJSKI DAN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10.09.2014.</a:t>
            </a:r>
          </a:p>
          <a:p>
            <a:r>
              <a:rPr lang="hr-HR" dirty="0" smtClean="0"/>
              <a:t>BROD NA KUPI</a:t>
            </a:r>
          </a:p>
          <a:p>
            <a:r>
              <a:rPr lang="hr-HR" dirty="0" smtClean="0"/>
              <a:t>OŠ FRANA KRSTE FRANKOPANA</a:t>
            </a:r>
            <a:endParaRPr lang="hr-HR" dirty="0"/>
          </a:p>
        </p:txBody>
      </p:sp>
      <p:pic>
        <p:nvPicPr>
          <p:cNvPr id="4" name="Content Placeholder 3" descr="imagesCA36VR8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0386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NAJBOLJI OLIMPIJCI ŠKOLE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Predmetna nastava:</a:t>
            </a:r>
          </a:p>
          <a:p>
            <a:pPr lvl="1"/>
            <a:r>
              <a:rPr lang="hr-HR" dirty="0" smtClean="0"/>
              <a:t>Dječaci: Josip Muhvić – 49 bodova</a:t>
            </a:r>
          </a:p>
          <a:p>
            <a:pPr lvl="1"/>
            <a:r>
              <a:rPr lang="hr-HR" dirty="0" smtClean="0"/>
              <a:t>Djevojčice: Pamela Rupar – 39 bodova</a:t>
            </a:r>
          </a:p>
          <a:p>
            <a:r>
              <a:rPr lang="hr-HR" dirty="0" smtClean="0"/>
              <a:t>Razredna nastava:</a:t>
            </a:r>
          </a:p>
          <a:p>
            <a:pPr lvl="1"/>
            <a:r>
              <a:rPr lang="hr-HR" dirty="0" smtClean="0"/>
              <a:t>Dječaci: Demir Litanj – 44 boda</a:t>
            </a:r>
          </a:p>
          <a:p>
            <a:pPr lvl="1"/>
            <a:r>
              <a:rPr lang="hr-HR" dirty="0" smtClean="0"/>
              <a:t>Djevojčice: Suzana Litanj – 34 boda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realizaciju provođenja Olimpijskog višeboja aktivno su se uključile učiteljice:</a:t>
            </a:r>
          </a:p>
          <a:p>
            <a:pPr lvl="1"/>
            <a:r>
              <a:rPr lang="hr-HR" dirty="0" smtClean="0"/>
              <a:t>Ana Mihelčić Šamec</a:t>
            </a:r>
          </a:p>
          <a:p>
            <a:pPr lvl="1"/>
            <a:r>
              <a:rPr lang="hr-HR" dirty="0" smtClean="0"/>
              <a:t>Jelena Glad</a:t>
            </a:r>
          </a:p>
          <a:p>
            <a:pPr lvl="1"/>
            <a:r>
              <a:rPr lang="hr-HR" dirty="0" smtClean="0"/>
              <a:t>Marijeta Tonković</a:t>
            </a:r>
          </a:p>
          <a:p>
            <a:pPr lvl="1"/>
            <a:endParaRPr lang="hr-HR" dirty="0" smtClean="0"/>
          </a:p>
          <a:p>
            <a:pPr lvl="1">
              <a:buNone/>
            </a:pPr>
            <a:r>
              <a:rPr lang="hr-HR" dirty="0" smtClean="0"/>
              <a:t>Hvala Vam učiteljice!!</a:t>
            </a:r>
          </a:p>
          <a:p>
            <a:pPr lvl="1" algn="r">
              <a:buNone/>
            </a:pPr>
            <a:r>
              <a:rPr lang="hr-HR" dirty="0" smtClean="0"/>
              <a:t>Izradio: Zoran Skender</a:t>
            </a:r>
            <a:endParaRPr lang="hr-HR" dirty="0"/>
          </a:p>
        </p:txBody>
      </p:sp>
      <p:pic>
        <p:nvPicPr>
          <p:cNvPr id="4" name="Picture 3" descr="actu_1089_vign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04800"/>
            <a:ext cx="2057400" cy="1002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Ove godine, Hrvatski olimpijski dan obilježen je natjecanjem učenika škole u ‘’Olimpijskom višeboju’’.</a:t>
            </a:r>
          </a:p>
          <a:p>
            <a:r>
              <a:rPr lang="hr-HR" dirty="0" smtClean="0"/>
              <a:t>Cilj: Uključivanje učenika u sportska događanja i razvijanje natjecateljskog duha kroz zabavu.</a:t>
            </a:r>
          </a:p>
          <a:p>
            <a:r>
              <a:rPr lang="hr-HR" dirty="0" smtClean="0"/>
              <a:t>Mjesto rada: OŠ Frana Krste Frankopana</a:t>
            </a:r>
          </a:p>
          <a:p>
            <a:pPr>
              <a:buNone/>
            </a:pPr>
            <a:r>
              <a:rPr lang="hr-HR" dirty="0" smtClean="0"/>
              <a:t>	(zbog kišovitog vremena natjecanje je provođeno u prostorijama škole – dvorani i holu)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OLIMPIJSKI VIŠEBOJ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Discipline natjecanja:</a:t>
            </a:r>
          </a:p>
          <a:p>
            <a:pPr lvl="1"/>
            <a:r>
              <a:rPr lang="hr-HR" dirty="0" smtClean="0"/>
              <a:t>Skok udalj</a:t>
            </a:r>
          </a:p>
          <a:p>
            <a:pPr lvl="1"/>
            <a:r>
              <a:rPr lang="hr-HR" dirty="0" smtClean="0"/>
              <a:t>Gađanje lopticom u metu</a:t>
            </a:r>
          </a:p>
          <a:p>
            <a:pPr lvl="1"/>
            <a:r>
              <a:rPr lang="hr-HR" dirty="0" smtClean="0"/>
              <a:t>Ubacivanje lopte u koš</a:t>
            </a:r>
          </a:p>
          <a:p>
            <a:pPr lvl="1"/>
            <a:r>
              <a:rPr lang="hr-HR" dirty="0" smtClean="0"/>
              <a:t>Bacanje medicinke udalj</a:t>
            </a:r>
          </a:p>
          <a:p>
            <a:pPr lvl="1"/>
            <a:r>
              <a:rPr lang="hr-HR" dirty="0" smtClean="0"/>
              <a:t>Trčanje 20 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SKOK UDALJ</a:t>
            </a:r>
            <a:endParaRPr lang="hr-HR" dirty="0"/>
          </a:p>
        </p:txBody>
      </p:sp>
      <p:pic>
        <p:nvPicPr>
          <p:cNvPr id="4" name="Content Placeholder 3" descr="2014-09-11 11.59.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2844800" cy="2133600"/>
          </a:xfrm>
        </p:spPr>
      </p:pic>
      <p:pic>
        <p:nvPicPr>
          <p:cNvPr id="5" name="Picture 4" descr="2014-09-11 10.01.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524000"/>
            <a:ext cx="4064000" cy="3048000"/>
          </a:xfrm>
          <a:prstGeom prst="rect">
            <a:avLst/>
          </a:prstGeom>
        </p:spPr>
      </p:pic>
      <p:pic>
        <p:nvPicPr>
          <p:cNvPr id="6" name="Picture 5" descr="2014-09-11 10.01.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39624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GAĐANJE LOPTICOM U METU</a:t>
            </a:r>
            <a:endParaRPr lang="hr-HR" dirty="0"/>
          </a:p>
        </p:txBody>
      </p:sp>
      <p:pic>
        <p:nvPicPr>
          <p:cNvPr id="4" name="Content Placeholder 3" descr="2014-09-11 11.59.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2775" y="2324100"/>
            <a:ext cx="40640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UBACIVANJE LOPTE U KOŠ</a:t>
            </a:r>
            <a:endParaRPr lang="hr-HR" dirty="0"/>
          </a:p>
        </p:txBody>
      </p:sp>
      <p:pic>
        <p:nvPicPr>
          <p:cNvPr id="4" name="Content Placeholder 3" descr="2014-09-11 11.59.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3657600" cy="2743200"/>
          </a:xfrm>
        </p:spPr>
      </p:pic>
      <p:pic>
        <p:nvPicPr>
          <p:cNvPr id="5" name="Picture 4" descr="2014-09-11 12.00.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5052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BACANJE MEDICINKE</a:t>
            </a:r>
            <a:endParaRPr lang="hr-HR" dirty="0"/>
          </a:p>
        </p:txBody>
      </p:sp>
      <p:pic>
        <p:nvPicPr>
          <p:cNvPr id="4" name="Content Placeholder 3" descr="2014-09-11 12.11.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3048000" cy="2286000"/>
          </a:xfrm>
        </p:spPr>
      </p:pic>
      <p:pic>
        <p:nvPicPr>
          <p:cNvPr id="5" name="Picture 4" descr="2014-09-11 12.12.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052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TRČANJE NA 20 M</a:t>
            </a:r>
            <a:endParaRPr lang="hr-HR" dirty="0"/>
          </a:p>
        </p:txBody>
      </p:sp>
      <p:pic>
        <p:nvPicPr>
          <p:cNvPr id="4" name="Content Placeholder 3" descr="2014-09-11 12.06.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3352800"/>
            <a:ext cx="3733800" cy="2800350"/>
          </a:xfrm>
        </p:spPr>
      </p:pic>
      <p:pic>
        <p:nvPicPr>
          <p:cNvPr id="5" name="Picture 4" descr="2014-09-11 12.08.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2192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obilježavanju Hrvatskog Olimpijskog dana sudjelovali su učenici i učenice razredne i predmetne nastave, ukupno 27 učenika.</a:t>
            </a:r>
            <a:endParaRPr lang="hr-HR" dirty="0"/>
          </a:p>
        </p:txBody>
      </p:sp>
      <p:pic>
        <p:nvPicPr>
          <p:cNvPr id="4" name="Picture 3" descr="2014-09-11 12.14.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829050"/>
            <a:ext cx="353060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168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HRVATSKI OLIMPIJSKI DAN  </vt:lpstr>
      <vt:lpstr>Slide 2</vt:lpstr>
      <vt:lpstr>OLIMPIJSKI VIŠEBOJ</vt:lpstr>
      <vt:lpstr>SKOK UDALJ</vt:lpstr>
      <vt:lpstr>GAĐANJE LOPTICOM U METU</vt:lpstr>
      <vt:lpstr>UBACIVANJE LOPTE U KOŠ</vt:lpstr>
      <vt:lpstr>BACANJE MEDICINKE</vt:lpstr>
      <vt:lpstr>TRČANJE NA 20 M</vt:lpstr>
      <vt:lpstr>Slide 9</vt:lpstr>
      <vt:lpstr>NAJBOLJI OLIMPIJCI ŠKOLE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OLIMPIJSKI DAN</dc:title>
  <dc:creator>Korisnik</dc:creator>
  <cp:lastModifiedBy>žaklina majetić</cp:lastModifiedBy>
  <cp:revision>6</cp:revision>
  <dcterms:created xsi:type="dcterms:W3CDTF">2006-08-16T00:00:00Z</dcterms:created>
  <dcterms:modified xsi:type="dcterms:W3CDTF">2014-09-16T13:56:16Z</dcterms:modified>
</cp:coreProperties>
</file>