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FC8F98-A76A-48DA-9C66-8D453FE4EA56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3E9257C-1193-4400-99A3-C4A8160AE6D7}">
      <dgm:prSet/>
      <dgm:spPr/>
      <dgm:t>
        <a:bodyPr/>
        <a:lstStyle/>
        <a:p>
          <a:r>
            <a:rPr lang="hr-HR"/>
            <a:t>Smatram da nema previše obveza.</a:t>
          </a:r>
          <a:endParaRPr lang="en-US"/>
        </a:p>
      </dgm:t>
    </dgm:pt>
    <dgm:pt modelId="{2F7CA6E7-9C3A-47F1-A4C2-AA0B801F0B7A}" type="parTrans" cxnId="{5C25FE0F-CCE4-47BC-8E33-2CB4169654D1}">
      <dgm:prSet/>
      <dgm:spPr/>
      <dgm:t>
        <a:bodyPr/>
        <a:lstStyle/>
        <a:p>
          <a:endParaRPr lang="en-US"/>
        </a:p>
      </dgm:t>
    </dgm:pt>
    <dgm:pt modelId="{4F6A85BC-43C3-452C-952F-95E97E8EBF22}" type="sibTrans" cxnId="{5C25FE0F-CCE4-47BC-8E33-2CB4169654D1}">
      <dgm:prSet/>
      <dgm:spPr/>
      <dgm:t>
        <a:bodyPr/>
        <a:lstStyle/>
        <a:p>
          <a:endParaRPr lang="en-US"/>
        </a:p>
      </dgm:t>
    </dgm:pt>
    <dgm:pt modelId="{0085B075-76F1-4752-94F1-154DA69AAF0D}">
      <dgm:prSet/>
      <dgm:spPr/>
      <dgm:t>
        <a:bodyPr/>
        <a:lstStyle/>
        <a:p>
          <a:r>
            <a:rPr lang="hr-HR"/>
            <a:t>Nema u nijednom predmetu previše obveza.</a:t>
          </a:r>
          <a:endParaRPr lang="en-US"/>
        </a:p>
      </dgm:t>
    </dgm:pt>
    <dgm:pt modelId="{F9718FE4-627A-4F4C-9964-5D7DA7AFFB55}" type="parTrans" cxnId="{CEFB4C2A-D7D7-4FB1-B431-E2D8015DA455}">
      <dgm:prSet/>
      <dgm:spPr/>
      <dgm:t>
        <a:bodyPr/>
        <a:lstStyle/>
        <a:p>
          <a:endParaRPr lang="en-US"/>
        </a:p>
      </dgm:t>
    </dgm:pt>
    <dgm:pt modelId="{757E66E3-2C0D-4BF4-B958-0B192CE88237}" type="sibTrans" cxnId="{CEFB4C2A-D7D7-4FB1-B431-E2D8015DA455}">
      <dgm:prSet/>
      <dgm:spPr/>
      <dgm:t>
        <a:bodyPr/>
        <a:lstStyle/>
        <a:p>
          <a:endParaRPr lang="en-US"/>
        </a:p>
      </dgm:t>
    </dgm:pt>
    <dgm:pt modelId="{E67546D0-C0F6-451F-B777-4BD8B2E11E80}">
      <dgm:prSet/>
      <dgm:spPr/>
      <dgm:t>
        <a:bodyPr/>
        <a:lstStyle/>
        <a:p>
          <a:r>
            <a:rPr lang="hr-HR"/>
            <a:t>Geografija 7 razred</a:t>
          </a:r>
          <a:endParaRPr lang="en-US"/>
        </a:p>
      </dgm:t>
    </dgm:pt>
    <dgm:pt modelId="{153DACE2-E9F4-499F-8AE6-56E8EF5792BB}" type="parTrans" cxnId="{084175A9-F7F4-4B1C-AE11-8B2451AC0D88}">
      <dgm:prSet/>
      <dgm:spPr/>
      <dgm:t>
        <a:bodyPr/>
        <a:lstStyle/>
        <a:p>
          <a:endParaRPr lang="en-US"/>
        </a:p>
      </dgm:t>
    </dgm:pt>
    <dgm:pt modelId="{2F4578BE-3B0F-4BD0-A00D-0F7DFDBA0444}" type="sibTrans" cxnId="{084175A9-F7F4-4B1C-AE11-8B2451AC0D88}">
      <dgm:prSet/>
      <dgm:spPr/>
      <dgm:t>
        <a:bodyPr/>
        <a:lstStyle/>
        <a:p>
          <a:endParaRPr lang="en-US"/>
        </a:p>
      </dgm:t>
    </dgm:pt>
    <dgm:pt modelId="{437FD627-45AF-433F-99C1-CE213196D77C}" type="pres">
      <dgm:prSet presAssocID="{97FC8F98-A76A-48DA-9C66-8D453FE4EA56}" presName="diagram" presStyleCnt="0">
        <dgm:presLayoutVars>
          <dgm:dir/>
          <dgm:resizeHandles val="exact"/>
        </dgm:presLayoutVars>
      </dgm:prSet>
      <dgm:spPr/>
    </dgm:pt>
    <dgm:pt modelId="{30860137-F6E0-4D34-A1BE-B0401F5BCB77}" type="pres">
      <dgm:prSet presAssocID="{23E9257C-1193-4400-99A3-C4A8160AE6D7}" presName="node" presStyleLbl="node1" presStyleIdx="0" presStyleCnt="3">
        <dgm:presLayoutVars>
          <dgm:bulletEnabled val="1"/>
        </dgm:presLayoutVars>
      </dgm:prSet>
      <dgm:spPr/>
    </dgm:pt>
    <dgm:pt modelId="{876D2728-BF2C-4BDB-B8DF-1DE660B72547}" type="pres">
      <dgm:prSet presAssocID="{4F6A85BC-43C3-452C-952F-95E97E8EBF22}" presName="sibTrans" presStyleCnt="0"/>
      <dgm:spPr/>
    </dgm:pt>
    <dgm:pt modelId="{13FC9CB4-E411-4937-A0BE-EF29D9B3B128}" type="pres">
      <dgm:prSet presAssocID="{0085B075-76F1-4752-94F1-154DA69AAF0D}" presName="node" presStyleLbl="node1" presStyleIdx="1" presStyleCnt="3">
        <dgm:presLayoutVars>
          <dgm:bulletEnabled val="1"/>
        </dgm:presLayoutVars>
      </dgm:prSet>
      <dgm:spPr/>
    </dgm:pt>
    <dgm:pt modelId="{7630F414-E427-4CA1-8600-6CC103F282F6}" type="pres">
      <dgm:prSet presAssocID="{757E66E3-2C0D-4BF4-B958-0B192CE88237}" presName="sibTrans" presStyleCnt="0"/>
      <dgm:spPr/>
    </dgm:pt>
    <dgm:pt modelId="{4E4D30F0-10FA-429C-B744-149800314E2F}" type="pres">
      <dgm:prSet presAssocID="{E67546D0-C0F6-451F-B777-4BD8B2E11E80}" presName="node" presStyleLbl="node1" presStyleIdx="2" presStyleCnt="3">
        <dgm:presLayoutVars>
          <dgm:bulletEnabled val="1"/>
        </dgm:presLayoutVars>
      </dgm:prSet>
      <dgm:spPr/>
    </dgm:pt>
  </dgm:ptLst>
  <dgm:cxnLst>
    <dgm:cxn modelId="{2458E400-49FB-4DA4-BDE6-2117F31E2D9F}" type="presOf" srcId="{97FC8F98-A76A-48DA-9C66-8D453FE4EA56}" destId="{437FD627-45AF-433F-99C1-CE213196D77C}" srcOrd="0" destOrd="0" presId="urn:microsoft.com/office/officeart/2005/8/layout/default"/>
    <dgm:cxn modelId="{5C25FE0F-CCE4-47BC-8E33-2CB4169654D1}" srcId="{97FC8F98-A76A-48DA-9C66-8D453FE4EA56}" destId="{23E9257C-1193-4400-99A3-C4A8160AE6D7}" srcOrd="0" destOrd="0" parTransId="{2F7CA6E7-9C3A-47F1-A4C2-AA0B801F0B7A}" sibTransId="{4F6A85BC-43C3-452C-952F-95E97E8EBF22}"/>
    <dgm:cxn modelId="{CEFB4C2A-D7D7-4FB1-B431-E2D8015DA455}" srcId="{97FC8F98-A76A-48DA-9C66-8D453FE4EA56}" destId="{0085B075-76F1-4752-94F1-154DA69AAF0D}" srcOrd="1" destOrd="0" parTransId="{F9718FE4-627A-4F4C-9964-5D7DA7AFFB55}" sibTransId="{757E66E3-2C0D-4BF4-B958-0B192CE88237}"/>
    <dgm:cxn modelId="{9914BF2D-95F1-4B98-A35D-D47F308052C2}" type="presOf" srcId="{E67546D0-C0F6-451F-B777-4BD8B2E11E80}" destId="{4E4D30F0-10FA-429C-B744-149800314E2F}" srcOrd="0" destOrd="0" presId="urn:microsoft.com/office/officeart/2005/8/layout/default"/>
    <dgm:cxn modelId="{B0DC0041-8815-44C7-B280-FD16EAA4C1FA}" type="presOf" srcId="{0085B075-76F1-4752-94F1-154DA69AAF0D}" destId="{13FC9CB4-E411-4937-A0BE-EF29D9B3B128}" srcOrd="0" destOrd="0" presId="urn:microsoft.com/office/officeart/2005/8/layout/default"/>
    <dgm:cxn modelId="{0D01447E-3E5E-49F6-8E07-00FE562EB1BC}" type="presOf" srcId="{23E9257C-1193-4400-99A3-C4A8160AE6D7}" destId="{30860137-F6E0-4D34-A1BE-B0401F5BCB77}" srcOrd="0" destOrd="0" presId="urn:microsoft.com/office/officeart/2005/8/layout/default"/>
    <dgm:cxn modelId="{084175A9-F7F4-4B1C-AE11-8B2451AC0D88}" srcId="{97FC8F98-A76A-48DA-9C66-8D453FE4EA56}" destId="{E67546D0-C0F6-451F-B777-4BD8B2E11E80}" srcOrd="2" destOrd="0" parTransId="{153DACE2-E9F4-499F-8AE6-56E8EF5792BB}" sibTransId="{2F4578BE-3B0F-4BD0-A00D-0F7DFDBA0444}"/>
    <dgm:cxn modelId="{9AA2667F-E52E-4102-8757-777BAD19DB9C}" type="presParOf" srcId="{437FD627-45AF-433F-99C1-CE213196D77C}" destId="{30860137-F6E0-4D34-A1BE-B0401F5BCB77}" srcOrd="0" destOrd="0" presId="urn:microsoft.com/office/officeart/2005/8/layout/default"/>
    <dgm:cxn modelId="{960F3393-9B64-4F11-8C11-1DE12F540428}" type="presParOf" srcId="{437FD627-45AF-433F-99C1-CE213196D77C}" destId="{876D2728-BF2C-4BDB-B8DF-1DE660B72547}" srcOrd="1" destOrd="0" presId="urn:microsoft.com/office/officeart/2005/8/layout/default"/>
    <dgm:cxn modelId="{396F82B1-FBAA-4EFA-98E2-3E3FBB58592A}" type="presParOf" srcId="{437FD627-45AF-433F-99C1-CE213196D77C}" destId="{13FC9CB4-E411-4937-A0BE-EF29D9B3B128}" srcOrd="2" destOrd="0" presId="urn:microsoft.com/office/officeart/2005/8/layout/default"/>
    <dgm:cxn modelId="{C29155C2-A933-45A9-92D0-F38D65C22B4A}" type="presParOf" srcId="{437FD627-45AF-433F-99C1-CE213196D77C}" destId="{7630F414-E427-4CA1-8600-6CC103F282F6}" srcOrd="3" destOrd="0" presId="urn:microsoft.com/office/officeart/2005/8/layout/default"/>
    <dgm:cxn modelId="{DFAA2EB1-F9B0-4129-B0FC-C727232B6524}" type="presParOf" srcId="{437FD627-45AF-433F-99C1-CE213196D77C}" destId="{4E4D30F0-10FA-429C-B744-149800314E2F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4B990E-A688-4501-8F0C-1D93F6DE4F7D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18CBFDF5-ADD6-4CAC-BE0E-6F36ACC88A67}">
      <dgm:prSet/>
      <dgm:spPr/>
      <dgm:t>
        <a:bodyPr/>
        <a:lstStyle/>
        <a:p>
          <a:r>
            <a:rPr lang="hr-HR"/>
            <a:t>Ne znam</a:t>
          </a:r>
          <a:endParaRPr lang="en-US"/>
        </a:p>
      </dgm:t>
    </dgm:pt>
    <dgm:pt modelId="{842E8E0F-1723-42CC-8A0E-19654FEB4968}" type="parTrans" cxnId="{9D1B619D-C027-48EF-A8EA-5DD7354B0B97}">
      <dgm:prSet/>
      <dgm:spPr/>
      <dgm:t>
        <a:bodyPr/>
        <a:lstStyle/>
        <a:p>
          <a:endParaRPr lang="en-US"/>
        </a:p>
      </dgm:t>
    </dgm:pt>
    <dgm:pt modelId="{3EDCDD78-C4F3-48CD-BAE3-A7C114632103}" type="sibTrans" cxnId="{9D1B619D-C027-48EF-A8EA-5DD7354B0B97}">
      <dgm:prSet/>
      <dgm:spPr/>
      <dgm:t>
        <a:bodyPr/>
        <a:lstStyle/>
        <a:p>
          <a:endParaRPr lang="en-US"/>
        </a:p>
      </dgm:t>
    </dgm:pt>
    <dgm:pt modelId="{D71568C5-2122-4AA8-8525-FF96E2AE6E05}">
      <dgm:prSet/>
      <dgm:spPr/>
      <dgm:t>
        <a:bodyPr/>
        <a:lstStyle/>
        <a:p>
          <a:r>
            <a:rPr lang="hr-HR"/>
            <a:t>Ne mogu</a:t>
          </a:r>
          <a:endParaRPr lang="en-US"/>
        </a:p>
      </dgm:t>
    </dgm:pt>
    <dgm:pt modelId="{5C815E73-18E4-4621-9429-79DADF31C8DB}" type="parTrans" cxnId="{51588CF6-2C8D-4040-B040-23FF00579083}">
      <dgm:prSet/>
      <dgm:spPr/>
      <dgm:t>
        <a:bodyPr/>
        <a:lstStyle/>
        <a:p>
          <a:endParaRPr lang="en-US"/>
        </a:p>
      </dgm:t>
    </dgm:pt>
    <dgm:pt modelId="{F5090EB9-898A-4D6D-8DF8-988F82013C46}" type="sibTrans" cxnId="{51588CF6-2C8D-4040-B040-23FF00579083}">
      <dgm:prSet/>
      <dgm:spPr/>
      <dgm:t>
        <a:bodyPr/>
        <a:lstStyle/>
        <a:p>
          <a:endParaRPr lang="en-US"/>
        </a:p>
      </dgm:t>
    </dgm:pt>
    <dgm:pt modelId="{ABD5FA00-4226-4D03-B1E3-7B88E1EFB240}">
      <dgm:prSet/>
      <dgm:spPr/>
      <dgm:t>
        <a:bodyPr/>
        <a:lstStyle/>
        <a:p>
          <a:r>
            <a:rPr lang="hr-HR"/>
            <a:t>Rad od doma</a:t>
          </a:r>
          <a:endParaRPr lang="en-US"/>
        </a:p>
      </dgm:t>
    </dgm:pt>
    <dgm:pt modelId="{E55AA207-A7E6-4A63-B4AB-5398F44B6338}" type="parTrans" cxnId="{C1CEFFE7-092F-46B3-A4BB-D3A62F5BA807}">
      <dgm:prSet/>
      <dgm:spPr/>
      <dgm:t>
        <a:bodyPr/>
        <a:lstStyle/>
        <a:p>
          <a:endParaRPr lang="en-US"/>
        </a:p>
      </dgm:t>
    </dgm:pt>
    <dgm:pt modelId="{ED95475C-F7EB-4448-B30C-93D877660E18}" type="sibTrans" cxnId="{C1CEFFE7-092F-46B3-A4BB-D3A62F5BA807}">
      <dgm:prSet/>
      <dgm:spPr/>
      <dgm:t>
        <a:bodyPr/>
        <a:lstStyle/>
        <a:p>
          <a:endParaRPr lang="en-US"/>
        </a:p>
      </dgm:t>
    </dgm:pt>
    <dgm:pt modelId="{0FAB17F4-51E0-4841-A106-D531863A9032}" type="pres">
      <dgm:prSet presAssocID="{904B990E-A688-4501-8F0C-1D93F6DE4F7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D7C7578-A413-464B-A054-A50052D7EE86}" type="pres">
      <dgm:prSet presAssocID="{18CBFDF5-ADD6-4CAC-BE0E-6F36ACC88A67}" presName="hierRoot1" presStyleCnt="0"/>
      <dgm:spPr/>
    </dgm:pt>
    <dgm:pt modelId="{0953D61B-8EA6-4C0A-9257-B384DF47A329}" type="pres">
      <dgm:prSet presAssocID="{18CBFDF5-ADD6-4CAC-BE0E-6F36ACC88A67}" presName="composite" presStyleCnt="0"/>
      <dgm:spPr/>
    </dgm:pt>
    <dgm:pt modelId="{FAD45E99-F080-40C6-80E7-F4AE64C4FBCE}" type="pres">
      <dgm:prSet presAssocID="{18CBFDF5-ADD6-4CAC-BE0E-6F36ACC88A67}" presName="background" presStyleLbl="node0" presStyleIdx="0" presStyleCnt="3"/>
      <dgm:spPr/>
    </dgm:pt>
    <dgm:pt modelId="{18B00F02-8F4F-4FC3-BB76-CDB31683DA57}" type="pres">
      <dgm:prSet presAssocID="{18CBFDF5-ADD6-4CAC-BE0E-6F36ACC88A67}" presName="text" presStyleLbl="fgAcc0" presStyleIdx="0" presStyleCnt="3">
        <dgm:presLayoutVars>
          <dgm:chPref val="3"/>
        </dgm:presLayoutVars>
      </dgm:prSet>
      <dgm:spPr/>
    </dgm:pt>
    <dgm:pt modelId="{11EF269E-7118-4ABD-B77E-C4AA390FDCCF}" type="pres">
      <dgm:prSet presAssocID="{18CBFDF5-ADD6-4CAC-BE0E-6F36ACC88A67}" presName="hierChild2" presStyleCnt="0"/>
      <dgm:spPr/>
    </dgm:pt>
    <dgm:pt modelId="{3EC8E4EA-3D6B-4B0D-930C-00BCB0489858}" type="pres">
      <dgm:prSet presAssocID="{D71568C5-2122-4AA8-8525-FF96E2AE6E05}" presName="hierRoot1" presStyleCnt="0"/>
      <dgm:spPr/>
    </dgm:pt>
    <dgm:pt modelId="{AEC04514-3C61-4878-8A19-F8D646F273AB}" type="pres">
      <dgm:prSet presAssocID="{D71568C5-2122-4AA8-8525-FF96E2AE6E05}" presName="composite" presStyleCnt="0"/>
      <dgm:spPr/>
    </dgm:pt>
    <dgm:pt modelId="{E12CADCD-9DBC-4ECE-99EE-972C3AEAD7A8}" type="pres">
      <dgm:prSet presAssocID="{D71568C5-2122-4AA8-8525-FF96E2AE6E05}" presName="background" presStyleLbl="node0" presStyleIdx="1" presStyleCnt="3"/>
      <dgm:spPr/>
    </dgm:pt>
    <dgm:pt modelId="{DF6EF76C-F638-4DE4-A462-A51074BBDBA4}" type="pres">
      <dgm:prSet presAssocID="{D71568C5-2122-4AA8-8525-FF96E2AE6E05}" presName="text" presStyleLbl="fgAcc0" presStyleIdx="1" presStyleCnt="3">
        <dgm:presLayoutVars>
          <dgm:chPref val="3"/>
        </dgm:presLayoutVars>
      </dgm:prSet>
      <dgm:spPr/>
    </dgm:pt>
    <dgm:pt modelId="{4DD8AACD-6F85-4D0A-8EF7-9351AB526C6C}" type="pres">
      <dgm:prSet presAssocID="{D71568C5-2122-4AA8-8525-FF96E2AE6E05}" presName="hierChild2" presStyleCnt="0"/>
      <dgm:spPr/>
    </dgm:pt>
    <dgm:pt modelId="{5BACADE7-938A-4FDD-A267-C0120D26F12E}" type="pres">
      <dgm:prSet presAssocID="{ABD5FA00-4226-4D03-B1E3-7B88E1EFB240}" presName="hierRoot1" presStyleCnt="0"/>
      <dgm:spPr/>
    </dgm:pt>
    <dgm:pt modelId="{4EEBF79C-7BCA-4C40-88F4-C364E854E50B}" type="pres">
      <dgm:prSet presAssocID="{ABD5FA00-4226-4D03-B1E3-7B88E1EFB240}" presName="composite" presStyleCnt="0"/>
      <dgm:spPr/>
    </dgm:pt>
    <dgm:pt modelId="{123C5E78-A6AE-47B0-9C5E-4DB64EF42F34}" type="pres">
      <dgm:prSet presAssocID="{ABD5FA00-4226-4D03-B1E3-7B88E1EFB240}" presName="background" presStyleLbl="node0" presStyleIdx="2" presStyleCnt="3"/>
      <dgm:spPr/>
    </dgm:pt>
    <dgm:pt modelId="{9760BB94-7E07-4337-B4D3-752E8B90A854}" type="pres">
      <dgm:prSet presAssocID="{ABD5FA00-4226-4D03-B1E3-7B88E1EFB240}" presName="text" presStyleLbl="fgAcc0" presStyleIdx="2" presStyleCnt="3">
        <dgm:presLayoutVars>
          <dgm:chPref val="3"/>
        </dgm:presLayoutVars>
      </dgm:prSet>
      <dgm:spPr/>
    </dgm:pt>
    <dgm:pt modelId="{0C9A9D57-3182-4923-B47E-4CCD4AB92BCA}" type="pres">
      <dgm:prSet presAssocID="{ABD5FA00-4226-4D03-B1E3-7B88E1EFB240}" presName="hierChild2" presStyleCnt="0"/>
      <dgm:spPr/>
    </dgm:pt>
  </dgm:ptLst>
  <dgm:cxnLst>
    <dgm:cxn modelId="{CADB0D2D-481A-4F76-8BA2-89BACB756819}" type="presOf" srcId="{18CBFDF5-ADD6-4CAC-BE0E-6F36ACC88A67}" destId="{18B00F02-8F4F-4FC3-BB76-CDB31683DA57}" srcOrd="0" destOrd="0" presId="urn:microsoft.com/office/officeart/2005/8/layout/hierarchy1"/>
    <dgm:cxn modelId="{CAA5F081-A8E1-4EF7-8498-B87063635451}" type="presOf" srcId="{904B990E-A688-4501-8F0C-1D93F6DE4F7D}" destId="{0FAB17F4-51E0-4841-A106-D531863A9032}" srcOrd="0" destOrd="0" presId="urn:microsoft.com/office/officeart/2005/8/layout/hierarchy1"/>
    <dgm:cxn modelId="{B29FFB85-4186-4CAB-98B4-D456D664F47D}" type="presOf" srcId="{D71568C5-2122-4AA8-8525-FF96E2AE6E05}" destId="{DF6EF76C-F638-4DE4-A462-A51074BBDBA4}" srcOrd="0" destOrd="0" presId="urn:microsoft.com/office/officeart/2005/8/layout/hierarchy1"/>
    <dgm:cxn modelId="{9D1B619D-C027-48EF-A8EA-5DD7354B0B97}" srcId="{904B990E-A688-4501-8F0C-1D93F6DE4F7D}" destId="{18CBFDF5-ADD6-4CAC-BE0E-6F36ACC88A67}" srcOrd="0" destOrd="0" parTransId="{842E8E0F-1723-42CC-8A0E-19654FEB4968}" sibTransId="{3EDCDD78-C4F3-48CD-BAE3-A7C114632103}"/>
    <dgm:cxn modelId="{12E354D3-033B-43FE-B0D9-C0AABFB9D661}" type="presOf" srcId="{ABD5FA00-4226-4D03-B1E3-7B88E1EFB240}" destId="{9760BB94-7E07-4337-B4D3-752E8B90A854}" srcOrd="0" destOrd="0" presId="urn:microsoft.com/office/officeart/2005/8/layout/hierarchy1"/>
    <dgm:cxn modelId="{C1CEFFE7-092F-46B3-A4BB-D3A62F5BA807}" srcId="{904B990E-A688-4501-8F0C-1D93F6DE4F7D}" destId="{ABD5FA00-4226-4D03-B1E3-7B88E1EFB240}" srcOrd="2" destOrd="0" parTransId="{E55AA207-A7E6-4A63-B4AB-5398F44B6338}" sibTransId="{ED95475C-F7EB-4448-B30C-93D877660E18}"/>
    <dgm:cxn modelId="{51588CF6-2C8D-4040-B040-23FF00579083}" srcId="{904B990E-A688-4501-8F0C-1D93F6DE4F7D}" destId="{D71568C5-2122-4AA8-8525-FF96E2AE6E05}" srcOrd="1" destOrd="0" parTransId="{5C815E73-18E4-4621-9429-79DADF31C8DB}" sibTransId="{F5090EB9-898A-4D6D-8DF8-988F82013C46}"/>
    <dgm:cxn modelId="{2C013E90-0C5C-4171-8942-A61C9E1C4A64}" type="presParOf" srcId="{0FAB17F4-51E0-4841-A106-D531863A9032}" destId="{8D7C7578-A413-464B-A054-A50052D7EE86}" srcOrd="0" destOrd="0" presId="urn:microsoft.com/office/officeart/2005/8/layout/hierarchy1"/>
    <dgm:cxn modelId="{BBFE893A-9563-46CB-BA2B-04EA4C317E1B}" type="presParOf" srcId="{8D7C7578-A413-464B-A054-A50052D7EE86}" destId="{0953D61B-8EA6-4C0A-9257-B384DF47A329}" srcOrd="0" destOrd="0" presId="urn:microsoft.com/office/officeart/2005/8/layout/hierarchy1"/>
    <dgm:cxn modelId="{C2211E7B-6C23-4C69-8423-52F155A98809}" type="presParOf" srcId="{0953D61B-8EA6-4C0A-9257-B384DF47A329}" destId="{FAD45E99-F080-40C6-80E7-F4AE64C4FBCE}" srcOrd="0" destOrd="0" presId="urn:microsoft.com/office/officeart/2005/8/layout/hierarchy1"/>
    <dgm:cxn modelId="{F6B3A822-7E22-4E40-9C33-0E92CF0C5D8E}" type="presParOf" srcId="{0953D61B-8EA6-4C0A-9257-B384DF47A329}" destId="{18B00F02-8F4F-4FC3-BB76-CDB31683DA57}" srcOrd="1" destOrd="0" presId="urn:microsoft.com/office/officeart/2005/8/layout/hierarchy1"/>
    <dgm:cxn modelId="{BE32B655-1114-4B23-8B7B-D9EA37AEE0EB}" type="presParOf" srcId="{8D7C7578-A413-464B-A054-A50052D7EE86}" destId="{11EF269E-7118-4ABD-B77E-C4AA390FDCCF}" srcOrd="1" destOrd="0" presId="urn:microsoft.com/office/officeart/2005/8/layout/hierarchy1"/>
    <dgm:cxn modelId="{A4BF721A-976B-46D8-BF03-AEF8CE7D1689}" type="presParOf" srcId="{0FAB17F4-51E0-4841-A106-D531863A9032}" destId="{3EC8E4EA-3D6B-4B0D-930C-00BCB0489858}" srcOrd="1" destOrd="0" presId="urn:microsoft.com/office/officeart/2005/8/layout/hierarchy1"/>
    <dgm:cxn modelId="{6284F548-FE56-4408-996E-08BCD789A18F}" type="presParOf" srcId="{3EC8E4EA-3D6B-4B0D-930C-00BCB0489858}" destId="{AEC04514-3C61-4878-8A19-F8D646F273AB}" srcOrd="0" destOrd="0" presId="urn:microsoft.com/office/officeart/2005/8/layout/hierarchy1"/>
    <dgm:cxn modelId="{3479442D-50C6-455B-8B94-117C1284B025}" type="presParOf" srcId="{AEC04514-3C61-4878-8A19-F8D646F273AB}" destId="{E12CADCD-9DBC-4ECE-99EE-972C3AEAD7A8}" srcOrd="0" destOrd="0" presId="urn:microsoft.com/office/officeart/2005/8/layout/hierarchy1"/>
    <dgm:cxn modelId="{BA0F79C8-BA01-4732-9697-521CDCCDAC5C}" type="presParOf" srcId="{AEC04514-3C61-4878-8A19-F8D646F273AB}" destId="{DF6EF76C-F638-4DE4-A462-A51074BBDBA4}" srcOrd="1" destOrd="0" presId="urn:microsoft.com/office/officeart/2005/8/layout/hierarchy1"/>
    <dgm:cxn modelId="{7796EF3E-36DE-4298-A1A7-77990DBBD61C}" type="presParOf" srcId="{3EC8E4EA-3D6B-4B0D-930C-00BCB0489858}" destId="{4DD8AACD-6F85-4D0A-8EF7-9351AB526C6C}" srcOrd="1" destOrd="0" presId="urn:microsoft.com/office/officeart/2005/8/layout/hierarchy1"/>
    <dgm:cxn modelId="{83429D2B-FF95-4CCA-8F0A-013A4CB235FD}" type="presParOf" srcId="{0FAB17F4-51E0-4841-A106-D531863A9032}" destId="{5BACADE7-938A-4FDD-A267-C0120D26F12E}" srcOrd="2" destOrd="0" presId="urn:microsoft.com/office/officeart/2005/8/layout/hierarchy1"/>
    <dgm:cxn modelId="{21EAE19F-66DD-4ADB-B1E2-485ABB245482}" type="presParOf" srcId="{5BACADE7-938A-4FDD-A267-C0120D26F12E}" destId="{4EEBF79C-7BCA-4C40-88F4-C364E854E50B}" srcOrd="0" destOrd="0" presId="urn:microsoft.com/office/officeart/2005/8/layout/hierarchy1"/>
    <dgm:cxn modelId="{3A7E8445-2A70-42F7-9CBF-AD89D9839A68}" type="presParOf" srcId="{4EEBF79C-7BCA-4C40-88F4-C364E854E50B}" destId="{123C5E78-A6AE-47B0-9C5E-4DB64EF42F34}" srcOrd="0" destOrd="0" presId="urn:microsoft.com/office/officeart/2005/8/layout/hierarchy1"/>
    <dgm:cxn modelId="{0F471EC8-7A80-46F9-B6DE-0C6BADBD5E5C}" type="presParOf" srcId="{4EEBF79C-7BCA-4C40-88F4-C364E854E50B}" destId="{9760BB94-7E07-4337-B4D3-752E8B90A854}" srcOrd="1" destOrd="0" presId="urn:microsoft.com/office/officeart/2005/8/layout/hierarchy1"/>
    <dgm:cxn modelId="{F3BA7434-7A2E-40EB-8B4E-D5509F919784}" type="presParOf" srcId="{5BACADE7-938A-4FDD-A267-C0120D26F12E}" destId="{0C9A9D57-3182-4923-B47E-4CCD4AB92BC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D36236F-1118-4995-A2CA-6B4B0F5C8C4F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62D8DAB6-0AD1-4A1F-83A7-98E9FD194240}">
      <dgm:prSet custT="1"/>
      <dgm:spPr/>
      <dgm:t>
        <a:bodyPr/>
        <a:lstStyle/>
        <a:p>
          <a:r>
            <a:rPr lang="hr-HR" sz="4000" dirty="0"/>
            <a:t>Djeci fali normalna nastava</a:t>
          </a:r>
          <a:endParaRPr lang="en-US" sz="4000" dirty="0"/>
        </a:p>
      </dgm:t>
    </dgm:pt>
    <dgm:pt modelId="{4139C8F0-0005-486E-9EF2-63548405EE21}" type="parTrans" cxnId="{F19C856C-9094-49E4-8CB0-1DE9E7AEEFD0}">
      <dgm:prSet/>
      <dgm:spPr/>
      <dgm:t>
        <a:bodyPr/>
        <a:lstStyle/>
        <a:p>
          <a:endParaRPr lang="en-US"/>
        </a:p>
      </dgm:t>
    </dgm:pt>
    <dgm:pt modelId="{A98FAC05-9359-4B22-A5BD-8659570781B3}" type="sibTrans" cxnId="{F19C856C-9094-49E4-8CB0-1DE9E7AEEFD0}">
      <dgm:prSet/>
      <dgm:spPr/>
      <dgm:t>
        <a:bodyPr/>
        <a:lstStyle/>
        <a:p>
          <a:endParaRPr lang="en-US"/>
        </a:p>
      </dgm:t>
    </dgm:pt>
    <dgm:pt modelId="{66E07050-0E18-4DD2-BD8B-62721BE8796F}">
      <dgm:prSet custT="1"/>
      <dgm:spPr/>
      <dgm:t>
        <a:bodyPr/>
        <a:lstStyle/>
        <a:p>
          <a:r>
            <a:rPr lang="hr-HR" sz="4000" dirty="0"/>
            <a:t>Nije kvalitetna kao i klasična nastava</a:t>
          </a:r>
          <a:endParaRPr lang="en-US" sz="4000" dirty="0"/>
        </a:p>
      </dgm:t>
    </dgm:pt>
    <dgm:pt modelId="{15395D41-DC87-43C0-9114-F5AC04F0F464}" type="parTrans" cxnId="{67FE3F08-D677-4AFA-B83B-2A75357A20EF}">
      <dgm:prSet/>
      <dgm:spPr/>
      <dgm:t>
        <a:bodyPr/>
        <a:lstStyle/>
        <a:p>
          <a:endParaRPr lang="en-US"/>
        </a:p>
      </dgm:t>
    </dgm:pt>
    <dgm:pt modelId="{41CAE60C-63B0-47E4-8053-98EDBB6FF8F8}" type="sibTrans" cxnId="{67FE3F08-D677-4AFA-B83B-2A75357A20EF}">
      <dgm:prSet/>
      <dgm:spPr/>
      <dgm:t>
        <a:bodyPr/>
        <a:lstStyle/>
        <a:p>
          <a:endParaRPr lang="en-US"/>
        </a:p>
      </dgm:t>
    </dgm:pt>
    <dgm:pt modelId="{63C889C6-C216-41CA-BEB5-4FD34942BA1C}">
      <dgm:prSet custT="1"/>
      <dgm:spPr/>
      <dgm:t>
        <a:bodyPr/>
        <a:lstStyle/>
        <a:p>
          <a:r>
            <a:rPr lang="hr-HR" sz="4000" dirty="0"/>
            <a:t>Fali detaljno objašnjenje nastavnih jedinica</a:t>
          </a:r>
          <a:endParaRPr lang="en-US" sz="4000" dirty="0"/>
        </a:p>
      </dgm:t>
    </dgm:pt>
    <dgm:pt modelId="{956AF1C0-7B19-47FE-89AB-07C15A7F320F}" type="parTrans" cxnId="{AC82FF6B-75A6-44E3-BC73-57128987BC93}">
      <dgm:prSet/>
      <dgm:spPr/>
      <dgm:t>
        <a:bodyPr/>
        <a:lstStyle/>
        <a:p>
          <a:endParaRPr lang="en-US"/>
        </a:p>
      </dgm:t>
    </dgm:pt>
    <dgm:pt modelId="{01DC000B-F161-4A28-8259-2D91B31DC99E}" type="sibTrans" cxnId="{AC82FF6B-75A6-44E3-BC73-57128987BC93}">
      <dgm:prSet/>
      <dgm:spPr/>
      <dgm:t>
        <a:bodyPr/>
        <a:lstStyle/>
        <a:p>
          <a:endParaRPr lang="en-US"/>
        </a:p>
      </dgm:t>
    </dgm:pt>
    <dgm:pt modelId="{CB99603E-3634-4F55-9F27-28F2DFCEFE74}" type="pres">
      <dgm:prSet presAssocID="{0D36236F-1118-4995-A2CA-6B4B0F5C8C4F}" presName="vert0" presStyleCnt="0">
        <dgm:presLayoutVars>
          <dgm:dir/>
          <dgm:animOne val="branch"/>
          <dgm:animLvl val="lvl"/>
        </dgm:presLayoutVars>
      </dgm:prSet>
      <dgm:spPr/>
    </dgm:pt>
    <dgm:pt modelId="{6BB05E79-5EA7-4A1B-9F1E-87564C8A52B2}" type="pres">
      <dgm:prSet presAssocID="{62D8DAB6-0AD1-4A1F-83A7-98E9FD194240}" presName="thickLine" presStyleLbl="alignNode1" presStyleIdx="0" presStyleCnt="3"/>
      <dgm:spPr/>
    </dgm:pt>
    <dgm:pt modelId="{96F74A62-9C07-48EC-B5CB-B11DF586459F}" type="pres">
      <dgm:prSet presAssocID="{62D8DAB6-0AD1-4A1F-83A7-98E9FD194240}" presName="horz1" presStyleCnt="0"/>
      <dgm:spPr/>
    </dgm:pt>
    <dgm:pt modelId="{D7761646-B0E0-4E18-90AF-462504A1DF21}" type="pres">
      <dgm:prSet presAssocID="{62D8DAB6-0AD1-4A1F-83A7-98E9FD194240}" presName="tx1" presStyleLbl="revTx" presStyleIdx="0" presStyleCnt="3"/>
      <dgm:spPr/>
    </dgm:pt>
    <dgm:pt modelId="{5ECA1199-7BB5-41ED-9E5C-FB58AFEFF4D9}" type="pres">
      <dgm:prSet presAssocID="{62D8DAB6-0AD1-4A1F-83A7-98E9FD194240}" presName="vert1" presStyleCnt="0"/>
      <dgm:spPr/>
    </dgm:pt>
    <dgm:pt modelId="{F6A5BDD3-FB4C-44B7-96D6-5EFCA2659BAE}" type="pres">
      <dgm:prSet presAssocID="{66E07050-0E18-4DD2-BD8B-62721BE8796F}" presName="thickLine" presStyleLbl="alignNode1" presStyleIdx="1" presStyleCnt="3"/>
      <dgm:spPr/>
    </dgm:pt>
    <dgm:pt modelId="{E1CEED5D-C75E-4C3B-8976-D5936DC5F033}" type="pres">
      <dgm:prSet presAssocID="{66E07050-0E18-4DD2-BD8B-62721BE8796F}" presName="horz1" presStyleCnt="0"/>
      <dgm:spPr/>
    </dgm:pt>
    <dgm:pt modelId="{6A9B44FA-9FDD-47C5-AE09-ED8F34BA89AA}" type="pres">
      <dgm:prSet presAssocID="{66E07050-0E18-4DD2-BD8B-62721BE8796F}" presName="tx1" presStyleLbl="revTx" presStyleIdx="1" presStyleCnt="3"/>
      <dgm:spPr/>
    </dgm:pt>
    <dgm:pt modelId="{7B0CAA97-7D49-48B7-BC1D-643425606A38}" type="pres">
      <dgm:prSet presAssocID="{66E07050-0E18-4DD2-BD8B-62721BE8796F}" presName="vert1" presStyleCnt="0"/>
      <dgm:spPr/>
    </dgm:pt>
    <dgm:pt modelId="{C8D9AF3C-F456-43F0-8C26-04583587616E}" type="pres">
      <dgm:prSet presAssocID="{63C889C6-C216-41CA-BEB5-4FD34942BA1C}" presName="thickLine" presStyleLbl="alignNode1" presStyleIdx="2" presStyleCnt="3"/>
      <dgm:spPr/>
    </dgm:pt>
    <dgm:pt modelId="{4F83412B-F0CE-47D6-BA15-F765EF0FC096}" type="pres">
      <dgm:prSet presAssocID="{63C889C6-C216-41CA-BEB5-4FD34942BA1C}" presName="horz1" presStyleCnt="0"/>
      <dgm:spPr/>
    </dgm:pt>
    <dgm:pt modelId="{61752160-1DCF-4EF9-84FE-E31AD5CC1564}" type="pres">
      <dgm:prSet presAssocID="{63C889C6-C216-41CA-BEB5-4FD34942BA1C}" presName="tx1" presStyleLbl="revTx" presStyleIdx="2" presStyleCnt="3"/>
      <dgm:spPr/>
    </dgm:pt>
    <dgm:pt modelId="{04523EF1-1FB0-47E7-9346-F8BFA1B8B117}" type="pres">
      <dgm:prSet presAssocID="{63C889C6-C216-41CA-BEB5-4FD34942BA1C}" presName="vert1" presStyleCnt="0"/>
      <dgm:spPr/>
    </dgm:pt>
  </dgm:ptLst>
  <dgm:cxnLst>
    <dgm:cxn modelId="{67FE3F08-D677-4AFA-B83B-2A75357A20EF}" srcId="{0D36236F-1118-4995-A2CA-6B4B0F5C8C4F}" destId="{66E07050-0E18-4DD2-BD8B-62721BE8796F}" srcOrd="1" destOrd="0" parTransId="{15395D41-DC87-43C0-9114-F5AC04F0F464}" sibTransId="{41CAE60C-63B0-47E4-8053-98EDBB6FF8F8}"/>
    <dgm:cxn modelId="{A1CA511B-7E00-412E-AA40-FF944767CDCE}" type="presOf" srcId="{0D36236F-1118-4995-A2CA-6B4B0F5C8C4F}" destId="{CB99603E-3634-4F55-9F27-28F2DFCEFE74}" srcOrd="0" destOrd="0" presId="urn:microsoft.com/office/officeart/2008/layout/LinedList"/>
    <dgm:cxn modelId="{44B38343-20FD-404C-ABF5-65CAFEDF3D3C}" type="presOf" srcId="{66E07050-0E18-4DD2-BD8B-62721BE8796F}" destId="{6A9B44FA-9FDD-47C5-AE09-ED8F34BA89AA}" srcOrd="0" destOrd="0" presId="urn:microsoft.com/office/officeart/2008/layout/LinedList"/>
    <dgm:cxn modelId="{AC82FF6B-75A6-44E3-BC73-57128987BC93}" srcId="{0D36236F-1118-4995-A2CA-6B4B0F5C8C4F}" destId="{63C889C6-C216-41CA-BEB5-4FD34942BA1C}" srcOrd="2" destOrd="0" parTransId="{956AF1C0-7B19-47FE-89AB-07C15A7F320F}" sibTransId="{01DC000B-F161-4A28-8259-2D91B31DC99E}"/>
    <dgm:cxn modelId="{F19C856C-9094-49E4-8CB0-1DE9E7AEEFD0}" srcId="{0D36236F-1118-4995-A2CA-6B4B0F5C8C4F}" destId="{62D8DAB6-0AD1-4A1F-83A7-98E9FD194240}" srcOrd="0" destOrd="0" parTransId="{4139C8F0-0005-486E-9EF2-63548405EE21}" sibTransId="{A98FAC05-9359-4B22-A5BD-8659570781B3}"/>
    <dgm:cxn modelId="{C58B7FB1-1D1E-44F8-893E-FAFB5BF379EB}" type="presOf" srcId="{62D8DAB6-0AD1-4A1F-83A7-98E9FD194240}" destId="{D7761646-B0E0-4E18-90AF-462504A1DF21}" srcOrd="0" destOrd="0" presId="urn:microsoft.com/office/officeart/2008/layout/LinedList"/>
    <dgm:cxn modelId="{6BD4F6E2-6225-481A-A192-99BE73B24701}" type="presOf" srcId="{63C889C6-C216-41CA-BEB5-4FD34942BA1C}" destId="{61752160-1DCF-4EF9-84FE-E31AD5CC1564}" srcOrd="0" destOrd="0" presId="urn:microsoft.com/office/officeart/2008/layout/LinedList"/>
    <dgm:cxn modelId="{1D39C7A6-8047-49BF-983C-77DA748E4824}" type="presParOf" srcId="{CB99603E-3634-4F55-9F27-28F2DFCEFE74}" destId="{6BB05E79-5EA7-4A1B-9F1E-87564C8A52B2}" srcOrd="0" destOrd="0" presId="urn:microsoft.com/office/officeart/2008/layout/LinedList"/>
    <dgm:cxn modelId="{F8567D6B-FB57-4021-AD37-008D91173FF2}" type="presParOf" srcId="{CB99603E-3634-4F55-9F27-28F2DFCEFE74}" destId="{96F74A62-9C07-48EC-B5CB-B11DF586459F}" srcOrd="1" destOrd="0" presId="urn:microsoft.com/office/officeart/2008/layout/LinedList"/>
    <dgm:cxn modelId="{644C7ABD-376A-44EF-9462-5297AEAD7E40}" type="presParOf" srcId="{96F74A62-9C07-48EC-B5CB-B11DF586459F}" destId="{D7761646-B0E0-4E18-90AF-462504A1DF21}" srcOrd="0" destOrd="0" presId="urn:microsoft.com/office/officeart/2008/layout/LinedList"/>
    <dgm:cxn modelId="{C15DA165-F8E4-49A4-8D02-35A851002C82}" type="presParOf" srcId="{96F74A62-9C07-48EC-B5CB-B11DF586459F}" destId="{5ECA1199-7BB5-41ED-9E5C-FB58AFEFF4D9}" srcOrd="1" destOrd="0" presId="urn:microsoft.com/office/officeart/2008/layout/LinedList"/>
    <dgm:cxn modelId="{D2BA8DB7-6EFD-4805-A9F7-E7646DC60258}" type="presParOf" srcId="{CB99603E-3634-4F55-9F27-28F2DFCEFE74}" destId="{F6A5BDD3-FB4C-44B7-96D6-5EFCA2659BAE}" srcOrd="2" destOrd="0" presId="urn:microsoft.com/office/officeart/2008/layout/LinedList"/>
    <dgm:cxn modelId="{81B83753-C6FA-4534-B4B1-80E44418A5D7}" type="presParOf" srcId="{CB99603E-3634-4F55-9F27-28F2DFCEFE74}" destId="{E1CEED5D-C75E-4C3B-8976-D5936DC5F033}" srcOrd="3" destOrd="0" presId="urn:microsoft.com/office/officeart/2008/layout/LinedList"/>
    <dgm:cxn modelId="{510545FB-D892-43EF-B6FB-4C05C65F0210}" type="presParOf" srcId="{E1CEED5D-C75E-4C3B-8976-D5936DC5F033}" destId="{6A9B44FA-9FDD-47C5-AE09-ED8F34BA89AA}" srcOrd="0" destOrd="0" presId="urn:microsoft.com/office/officeart/2008/layout/LinedList"/>
    <dgm:cxn modelId="{A72E8091-7B06-4D58-AF83-888B305C1ACD}" type="presParOf" srcId="{E1CEED5D-C75E-4C3B-8976-D5936DC5F033}" destId="{7B0CAA97-7D49-48B7-BC1D-643425606A38}" srcOrd="1" destOrd="0" presId="urn:microsoft.com/office/officeart/2008/layout/LinedList"/>
    <dgm:cxn modelId="{3C294100-A60E-46BF-A3EA-0AFBF805AA89}" type="presParOf" srcId="{CB99603E-3634-4F55-9F27-28F2DFCEFE74}" destId="{C8D9AF3C-F456-43F0-8C26-04583587616E}" srcOrd="4" destOrd="0" presId="urn:microsoft.com/office/officeart/2008/layout/LinedList"/>
    <dgm:cxn modelId="{C05A6EE5-AD55-425F-8AC4-8B3E57B65D21}" type="presParOf" srcId="{CB99603E-3634-4F55-9F27-28F2DFCEFE74}" destId="{4F83412B-F0CE-47D6-BA15-F765EF0FC096}" srcOrd="5" destOrd="0" presId="urn:microsoft.com/office/officeart/2008/layout/LinedList"/>
    <dgm:cxn modelId="{376C16D2-3589-4BE2-A1E2-681D326DDE1A}" type="presParOf" srcId="{4F83412B-F0CE-47D6-BA15-F765EF0FC096}" destId="{61752160-1DCF-4EF9-84FE-E31AD5CC1564}" srcOrd="0" destOrd="0" presId="urn:microsoft.com/office/officeart/2008/layout/LinedList"/>
    <dgm:cxn modelId="{CB0E9865-0305-4781-BE11-E1712EEC05CA}" type="presParOf" srcId="{4F83412B-F0CE-47D6-BA15-F765EF0FC096}" destId="{04523EF1-1FB0-47E7-9346-F8BFA1B8B11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860137-F6E0-4D34-A1BE-B0401F5BCB77}">
      <dsp:nvSpPr>
        <dsp:cNvPr id="0" name=""/>
        <dsp:cNvSpPr/>
      </dsp:nvSpPr>
      <dsp:spPr>
        <a:xfrm>
          <a:off x="1615851" y="2998"/>
          <a:ext cx="3089790" cy="185387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200" kern="1200"/>
            <a:t>Smatram da nema previše obveza.</a:t>
          </a:r>
          <a:endParaRPr lang="en-US" sz="3200" kern="1200"/>
        </a:p>
      </dsp:txBody>
      <dsp:txXfrm>
        <a:off x="1615851" y="2998"/>
        <a:ext cx="3089790" cy="1853874"/>
      </dsp:txXfrm>
    </dsp:sp>
    <dsp:sp modelId="{13FC9CB4-E411-4937-A0BE-EF29D9B3B128}">
      <dsp:nvSpPr>
        <dsp:cNvPr id="0" name=""/>
        <dsp:cNvSpPr/>
      </dsp:nvSpPr>
      <dsp:spPr>
        <a:xfrm>
          <a:off x="5014620" y="2998"/>
          <a:ext cx="3089790" cy="1853874"/>
        </a:xfrm>
        <a:prstGeom prst="rect">
          <a:avLst/>
        </a:prstGeom>
        <a:solidFill>
          <a:schemeClr val="accent2">
            <a:hueOff val="-3670562"/>
            <a:satOff val="16196"/>
            <a:lumOff val="-274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200" kern="1200"/>
            <a:t>Nema u nijednom predmetu previše obveza.</a:t>
          </a:r>
          <a:endParaRPr lang="en-US" sz="3200" kern="1200"/>
        </a:p>
      </dsp:txBody>
      <dsp:txXfrm>
        <a:off x="5014620" y="2998"/>
        <a:ext cx="3089790" cy="1853874"/>
      </dsp:txXfrm>
    </dsp:sp>
    <dsp:sp modelId="{4E4D30F0-10FA-429C-B744-149800314E2F}">
      <dsp:nvSpPr>
        <dsp:cNvPr id="0" name=""/>
        <dsp:cNvSpPr/>
      </dsp:nvSpPr>
      <dsp:spPr>
        <a:xfrm>
          <a:off x="3315235" y="2165852"/>
          <a:ext cx="3089790" cy="1853874"/>
        </a:xfrm>
        <a:prstGeom prst="rect">
          <a:avLst/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200" kern="1200"/>
            <a:t>Geografija 7 razred</a:t>
          </a:r>
          <a:endParaRPr lang="en-US" sz="3200" kern="1200"/>
        </a:p>
      </dsp:txBody>
      <dsp:txXfrm>
        <a:off x="3315235" y="2165852"/>
        <a:ext cx="3089790" cy="18538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D45E99-F080-40C6-80E7-F4AE64C4FBCE}">
      <dsp:nvSpPr>
        <dsp:cNvPr id="0" name=""/>
        <dsp:cNvSpPr/>
      </dsp:nvSpPr>
      <dsp:spPr>
        <a:xfrm>
          <a:off x="0" y="1011774"/>
          <a:ext cx="2515663" cy="159744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B00F02-8F4F-4FC3-BB76-CDB31683DA57}">
      <dsp:nvSpPr>
        <dsp:cNvPr id="0" name=""/>
        <dsp:cNvSpPr/>
      </dsp:nvSpPr>
      <dsp:spPr>
        <a:xfrm>
          <a:off x="279518" y="1277316"/>
          <a:ext cx="2515663" cy="159744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4600" kern="1200"/>
            <a:t>Ne znam</a:t>
          </a:r>
          <a:endParaRPr lang="en-US" sz="4600" kern="1200"/>
        </a:p>
      </dsp:txBody>
      <dsp:txXfrm>
        <a:off x="326306" y="1324104"/>
        <a:ext cx="2422087" cy="1503870"/>
      </dsp:txXfrm>
    </dsp:sp>
    <dsp:sp modelId="{E12CADCD-9DBC-4ECE-99EE-972C3AEAD7A8}">
      <dsp:nvSpPr>
        <dsp:cNvPr id="0" name=""/>
        <dsp:cNvSpPr/>
      </dsp:nvSpPr>
      <dsp:spPr>
        <a:xfrm>
          <a:off x="3074700" y="1011774"/>
          <a:ext cx="2515663" cy="159744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6EF76C-F638-4DE4-A462-A51074BBDBA4}">
      <dsp:nvSpPr>
        <dsp:cNvPr id="0" name=""/>
        <dsp:cNvSpPr/>
      </dsp:nvSpPr>
      <dsp:spPr>
        <a:xfrm>
          <a:off x="3354218" y="1277316"/>
          <a:ext cx="2515663" cy="159744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4600" kern="1200"/>
            <a:t>Ne mogu</a:t>
          </a:r>
          <a:endParaRPr lang="en-US" sz="4600" kern="1200"/>
        </a:p>
      </dsp:txBody>
      <dsp:txXfrm>
        <a:off x="3401006" y="1324104"/>
        <a:ext cx="2422087" cy="1503870"/>
      </dsp:txXfrm>
    </dsp:sp>
    <dsp:sp modelId="{123C5E78-A6AE-47B0-9C5E-4DB64EF42F34}">
      <dsp:nvSpPr>
        <dsp:cNvPr id="0" name=""/>
        <dsp:cNvSpPr/>
      </dsp:nvSpPr>
      <dsp:spPr>
        <a:xfrm>
          <a:off x="6149400" y="1011774"/>
          <a:ext cx="2515663" cy="159744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60BB94-7E07-4337-B4D3-752E8B90A854}">
      <dsp:nvSpPr>
        <dsp:cNvPr id="0" name=""/>
        <dsp:cNvSpPr/>
      </dsp:nvSpPr>
      <dsp:spPr>
        <a:xfrm>
          <a:off x="6428919" y="1277316"/>
          <a:ext cx="2515663" cy="159744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4600" kern="1200"/>
            <a:t>Rad od doma</a:t>
          </a:r>
          <a:endParaRPr lang="en-US" sz="4600" kern="1200"/>
        </a:p>
      </dsp:txBody>
      <dsp:txXfrm>
        <a:off x="6475707" y="1324104"/>
        <a:ext cx="2422087" cy="15038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B05E79-5EA7-4A1B-9F1E-87564C8A52B2}">
      <dsp:nvSpPr>
        <dsp:cNvPr id="0" name=""/>
        <dsp:cNvSpPr/>
      </dsp:nvSpPr>
      <dsp:spPr>
        <a:xfrm>
          <a:off x="0" y="1964"/>
          <a:ext cx="972026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761646-B0E0-4E18-90AF-462504A1DF21}">
      <dsp:nvSpPr>
        <dsp:cNvPr id="0" name=""/>
        <dsp:cNvSpPr/>
      </dsp:nvSpPr>
      <dsp:spPr>
        <a:xfrm>
          <a:off x="0" y="1964"/>
          <a:ext cx="9720262" cy="13395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4000" kern="1200" dirty="0"/>
            <a:t>Djeci fali normalna nastava</a:t>
          </a:r>
          <a:endParaRPr lang="en-US" sz="4000" kern="1200" dirty="0"/>
        </a:p>
      </dsp:txBody>
      <dsp:txXfrm>
        <a:off x="0" y="1964"/>
        <a:ext cx="9720262" cy="1339598"/>
      </dsp:txXfrm>
    </dsp:sp>
    <dsp:sp modelId="{F6A5BDD3-FB4C-44B7-96D6-5EFCA2659BAE}">
      <dsp:nvSpPr>
        <dsp:cNvPr id="0" name=""/>
        <dsp:cNvSpPr/>
      </dsp:nvSpPr>
      <dsp:spPr>
        <a:xfrm>
          <a:off x="0" y="1341563"/>
          <a:ext cx="972026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9B44FA-9FDD-47C5-AE09-ED8F34BA89AA}">
      <dsp:nvSpPr>
        <dsp:cNvPr id="0" name=""/>
        <dsp:cNvSpPr/>
      </dsp:nvSpPr>
      <dsp:spPr>
        <a:xfrm>
          <a:off x="0" y="1341563"/>
          <a:ext cx="9720262" cy="13395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4000" kern="1200" dirty="0"/>
            <a:t>Nije kvalitetna kao i klasična nastava</a:t>
          </a:r>
          <a:endParaRPr lang="en-US" sz="4000" kern="1200" dirty="0"/>
        </a:p>
      </dsp:txBody>
      <dsp:txXfrm>
        <a:off x="0" y="1341563"/>
        <a:ext cx="9720262" cy="1339598"/>
      </dsp:txXfrm>
    </dsp:sp>
    <dsp:sp modelId="{C8D9AF3C-F456-43F0-8C26-04583587616E}">
      <dsp:nvSpPr>
        <dsp:cNvPr id="0" name=""/>
        <dsp:cNvSpPr/>
      </dsp:nvSpPr>
      <dsp:spPr>
        <a:xfrm>
          <a:off x="0" y="2681161"/>
          <a:ext cx="972026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752160-1DCF-4EF9-84FE-E31AD5CC1564}">
      <dsp:nvSpPr>
        <dsp:cNvPr id="0" name=""/>
        <dsp:cNvSpPr/>
      </dsp:nvSpPr>
      <dsp:spPr>
        <a:xfrm>
          <a:off x="0" y="2681161"/>
          <a:ext cx="9720262" cy="13395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4000" kern="1200" dirty="0"/>
            <a:t>Fali detaljno objašnjenje nastavnih jedinica</a:t>
          </a:r>
          <a:endParaRPr lang="en-US" sz="4000" kern="1200" dirty="0"/>
        </a:p>
      </dsp:txBody>
      <dsp:txXfrm>
        <a:off x="0" y="2681161"/>
        <a:ext cx="9720262" cy="13395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3870BAC-88A0-4E7D-A1F2-04AE12DD7DF4}" type="datetimeFigureOut">
              <a:rPr lang="hr-HR" smtClean="0"/>
              <a:t>17.4.2020.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21847-845B-4740-8AE2-96957911F1BA}" type="slidenum">
              <a:rPr lang="hr-HR" smtClean="0"/>
              <a:t>‹#›</a:t>
            </a:fld>
            <a:endParaRPr lang="hr-H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116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70BAC-88A0-4E7D-A1F2-04AE12DD7DF4}" type="datetimeFigureOut">
              <a:rPr lang="hr-HR" smtClean="0"/>
              <a:t>17.4.2020.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21847-845B-4740-8AE2-96957911F1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72506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70BAC-88A0-4E7D-A1F2-04AE12DD7DF4}" type="datetimeFigureOut">
              <a:rPr lang="hr-HR" smtClean="0"/>
              <a:t>17.4.2020.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21847-845B-4740-8AE2-96957911F1BA}" type="slidenum">
              <a:rPr lang="hr-HR" smtClean="0"/>
              <a:t>‹#›</a:t>
            </a:fld>
            <a:endParaRPr lang="hr-H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1660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70BAC-88A0-4E7D-A1F2-04AE12DD7DF4}" type="datetimeFigureOut">
              <a:rPr lang="hr-HR" smtClean="0"/>
              <a:t>17.4.2020.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21847-845B-4740-8AE2-96957911F1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59167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70BAC-88A0-4E7D-A1F2-04AE12DD7DF4}" type="datetimeFigureOut">
              <a:rPr lang="hr-HR" smtClean="0"/>
              <a:t>17.4.2020.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21847-845B-4740-8AE2-96957911F1BA}" type="slidenum">
              <a:rPr lang="hr-HR" smtClean="0"/>
              <a:t>‹#›</a:t>
            </a:fld>
            <a:endParaRPr lang="hr-H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3277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70BAC-88A0-4E7D-A1F2-04AE12DD7DF4}" type="datetimeFigureOut">
              <a:rPr lang="hr-HR" smtClean="0"/>
              <a:t>17.4.2020.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21847-845B-4740-8AE2-96957911F1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78364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70BAC-88A0-4E7D-A1F2-04AE12DD7DF4}" type="datetimeFigureOut">
              <a:rPr lang="hr-HR" smtClean="0"/>
              <a:t>17.4.2020.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21847-845B-4740-8AE2-96957911F1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5182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70BAC-88A0-4E7D-A1F2-04AE12DD7DF4}" type="datetimeFigureOut">
              <a:rPr lang="hr-HR" smtClean="0"/>
              <a:t>17.4.2020.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21847-845B-4740-8AE2-96957911F1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32487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70BAC-88A0-4E7D-A1F2-04AE12DD7DF4}" type="datetimeFigureOut">
              <a:rPr lang="hr-HR" smtClean="0"/>
              <a:t>17.4.2020.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21847-845B-4740-8AE2-96957911F1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45628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70BAC-88A0-4E7D-A1F2-04AE12DD7DF4}" type="datetimeFigureOut">
              <a:rPr lang="hr-HR" smtClean="0"/>
              <a:t>17.4.2020.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21847-845B-4740-8AE2-96957911F1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45360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70BAC-88A0-4E7D-A1F2-04AE12DD7DF4}" type="datetimeFigureOut">
              <a:rPr lang="hr-HR" smtClean="0"/>
              <a:t>17.4.2020.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21847-845B-4740-8AE2-96957911F1BA}" type="slidenum">
              <a:rPr lang="hr-HR" smtClean="0"/>
              <a:t>‹#›</a:t>
            </a:fld>
            <a:endParaRPr lang="hr-HR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7515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23870BAC-88A0-4E7D-A1F2-04AE12DD7DF4}" type="datetimeFigureOut">
              <a:rPr lang="hr-HR" smtClean="0"/>
              <a:t>17.4.2020.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3221847-845B-4740-8AE2-96957911F1BA}" type="slidenum">
              <a:rPr lang="hr-HR" smtClean="0"/>
              <a:t>‹#›</a:t>
            </a:fld>
            <a:endParaRPr lang="hr-H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4914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58C258B-058D-446B-8E62-21E36BB8DA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61205" y="565645"/>
            <a:ext cx="7164674" cy="5571066"/>
          </a:xfrm>
        </p:spPr>
        <p:txBody>
          <a:bodyPr>
            <a:normAutofit/>
          </a:bodyPr>
          <a:lstStyle/>
          <a:p>
            <a:r>
              <a:rPr lang="hr-HR" sz="6600" dirty="0">
                <a:solidFill>
                  <a:schemeClr val="tx1">
                    <a:alpha val="80000"/>
                  </a:schemeClr>
                </a:solidFill>
              </a:rPr>
              <a:t>ANALIZA UPITNIKA RODITELJA - O ONLINE NASTAVI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B4D169D9-52BD-4CBE-A1B9-759AB1200B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29037" y="643467"/>
            <a:ext cx="3348043" cy="5571066"/>
          </a:xfrm>
        </p:spPr>
        <p:txBody>
          <a:bodyPr>
            <a:normAutofit/>
          </a:bodyPr>
          <a:lstStyle/>
          <a:p>
            <a:r>
              <a:rPr lang="hr-HR" sz="2400" dirty="0"/>
              <a:t>Prezentaciju pripremila : Ingrid Šimičić, pedagoginja Škole</a:t>
            </a:r>
          </a:p>
          <a:p>
            <a:r>
              <a:rPr lang="hr-HR" sz="2400" dirty="0"/>
              <a:t>travanj 2020.</a:t>
            </a:r>
          </a:p>
        </p:txBody>
      </p:sp>
    </p:spTree>
    <p:extLst>
      <p:ext uri="{BB962C8B-B14F-4D97-AF65-F5344CB8AC3E}">
        <p14:creationId xmlns:p14="http://schemas.microsoft.com/office/powerpoint/2010/main" val="3334515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F9B8E572-2CE6-4185-BC38-989024BC01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340913CD-25BB-4859-A659-C55B5132F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506" y="-293386"/>
            <a:ext cx="9720072" cy="1499616"/>
          </a:xfrm>
        </p:spPr>
        <p:txBody>
          <a:bodyPr>
            <a:normAutofit/>
          </a:bodyPr>
          <a:lstStyle/>
          <a:p>
            <a:r>
              <a:rPr lang="hr-HR" sz="4400" i="1" dirty="0"/>
              <a:t>UMJESTO ZAKLJUČKA…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5415567-45D9-4FB5-B020-6FAD778894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zervirano mjesto sadržaja 2">
            <a:extLst>
              <a:ext uri="{FF2B5EF4-FFF2-40B4-BE49-F238E27FC236}">
                <a16:creationId xmlns:a16="http://schemas.microsoft.com/office/drawing/2014/main" id="{1BFBD241-3BED-4AEA-A81A-255CE9395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3506" y="826324"/>
            <a:ext cx="9720071" cy="6031676"/>
          </a:xfrm>
        </p:spPr>
        <p:txBody>
          <a:bodyPr>
            <a:normAutofit lnSpcReduction="10000"/>
          </a:bodyPr>
          <a:lstStyle/>
          <a:p>
            <a:r>
              <a:rPr lang="hr-HR" sz="1800" dirty="0"/>
              <a:t>Teško je stvoriti neke generalne zaključke na tako malom uzorku</a:t>
            </a:r>
          </a:p>
          <a:p>
            <a:r>
              <a:rPr lang="hr-HR" sz="1800" dirty="0"/>
              <a:t>Mislim da su odgovori vrlo zanimljivi (makar meni)</a:t>
            </a:r>
          </a:p>
          <a:p>
            <a:r>
              <a:rPr lang="hr-HR" sz="1800" dirty="0"/>
              <a:t>2 od 3 roditelja misli da je školskih obveza optimalno, dakle koliko je potrebno</a:t>
            </a:r>
          </a:p>
          <a:p>
            <a:r>
              <a:rPr lang="hr-HR" sz="1800" dirty="0"/>
              <a:t>2 od 3 roditelja odgovara da je njihova pomoć djeci - </a:t>
            </a:r>
            <a:r>
              <a:rPr lang="hr-HR" sz="1800" dirty="0">
                <a:solidFill>
                  <a:srgbClr val="FF0000"/>
                </a:solidFill>
              </a:rPr>
              <a:t>MALA</a:t>
            </a:r>
          </a:p>
          <a:p>
            <a:r>
              <a:rPr lang="hr-HR" sz="1800" dirty="0"/>
              <a:t>Postotak o suradnji  s učiteljima poručuje da bi možda tu suradnju trebalo poboljšati (mada su prema mojim saznanjima učitelji vrlo angažirani odgovoriti na svako pitanje i nejasnoću učenika i to po nekoliko puta)</a:t>
            </a:r>
          </a:p>
          <a:p>
            <a:r>
              <a:rPr lang="hr-HR" sz="1800" dirty="0"/>
              <a:t>Kao što možete vidjeti pojavljuju se konkretna imena /predmeti pojedinih učitelja, što je poruka njihovom radu, i što može biti poticaj za suradnju i međusobnu razmjenu iskustava u radu</a:t>
            </a:r>
          </a:p>
          <a:p>
            <a:r>
              <a:rPr lang="hr-HR" sz="1800" b="1" u="sng" dirty="0">
                <a:solidFill>
                  <a:srgbClr val="FF0000"/>
                </a:solidFill>
              </a:rPr>
              <a:t>Jedini generalni zaključak da djeci nedostaje redovna nastava i pomoć učitelja</a:t>
            </a:r>
          </a:p>
          <a:p>
            <a:r>
              <a:rPr lang="hr-HR" sz="1800" dirty="0"/>
              <a:t>I vratila bih se na podatak da je pomoć roditelja mala, što je poruka učiteljima da pokušaju objektivno sagledati mogućnosti svakog učenika, obiteljsku sliku i svakodnevicu posebice mnogobrojnih obitelji. Uređaje koji su za njih ipak novina, i koji dijele sa drugima. Čitanje kao vještinu koju mnogi nisu u potpunosti savladali, i koliko im zbog te činjenice treba vremena da pročitaju vašu uputu, razumiju je, obave sve potrebno i to za cca 4-5 nastavnih sati dnevno.</a:t>
            </a:r>
          </a:p>
          <a:p>
            <a:pPr marL="0" indent="0">
              <a:buNone/>
            </a:pPr>
            <a:endParaRPr lang="hr-HR" sz="1800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hr-HR" sz="2000" b="1" i="1" dirty="0">
                <a:solidFill>
                  <a:srgbClr val="7030A0"/>
                </a:solidFill>
              </a:rPr>
              <a:t>U svakom slučaju zahvaljujem roditeljima koji su riješili upitnik i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hr-HR" sz="2000" b="1" i="1" dirty="0">
                <a:solidFill>
                  <a:srgbClr val="7030A0"/>
                </a:solidFill>
              </a:rPr>
              <a:t>želim sreću u daljem tijeku nastave na daljinu!</a:t>
            </a:r>
          </a:p>
          <a:p>
            <a:endParaRPr lang="hr-HR" sz="1600" dirty="0"/>
          </a:p>
          <a:p>
            <a:endParaRPr lang="hr-HR" sz="1000" dirty="0"/>
          </a:p>
          <a:p>
            <a:endParaRPr lang="hr-HR" sz="1000" dirty="0"/>
          </a:p>
          <a:p>
            <a:endParaRPr lang="hr-HR" sz="1000" dirty="0"/>
          </a:p>
        </p:txBody>
      </p:sp>
    </p:spTree>
    <p:extLst>
      <p:ext uri="{BB962C8B-B14F-4D97-AF65-F5344CB8AC3E}">
        <p14:creationId xmlns:p14="http://schemas.microsoft.com/office/powerpoint/2010/main" val="4257544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542AB69-7DAB-48CE-A127-EA8651D8F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602" y="176654"/>
            <a:ext cx="8018272" cy="1499616"/>
          </a:xfrm>
        </p:spPr>
        <p:txBody>
          <a:bodyPr>
            <a:normAutofit/>
          </a:bodyPr>
          <a:lstStyle/>
          <a:p>
            <a:r>
              <a:rPr lang="hr-HR" i="1" dirty="0"/>
              <a:t>O UPITNIKU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B5AD2BD-A4D6-4ABF-84B5-42FAB44F5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1677" y="1789889"/>
            <a:ext cx="8018271" cy="4182893"/>
          </a:xfrm>
        </p:spPr>
        <p:txBody>
          <a:bodyPr>
            <a:normAutofit/>
          </a:bodyPr>
          <a:lstStyle/>
          <a:p>
            <a:r>
              <a:rPr lang="hr-HR" sz="1800" dirty="0"/>
              <a:t>Nastava na daljinu traje već mjesec dana</a:t>
            </a:r>
          </a:p>
          <a:p>
            <a:r>
              <a:rPr lang="hr-HR" sz="1800" dirty="0"/>
              <a:t>Da bismo dobili objektivnu sliku o kvaliteti online nastave, trebalo je ispitati mišljenja svih sudionika procesa, pa tako i mišljenja roditelja</a:t>
            </a:r>
          </a:p>
          <a:p>
            <a:r>
              <a:rPr lang="hr-HR" sz="1800" dirty="0"/>
              <a:t>Upitnik je bio namijenjen uglavnom roditeljima učenika od 5. do 8. razreda, iako se to u upitniku ne spominje </a:t>
            </a:r>
          </a:p>
          <a:p>
            <a:r>
              <a:rPr lang="hr-HR" sz="1800" dirty="0"/>
              <a:t>Upitnik je riješilo troje roditelja</a:t>
            </a:r>
          </a:p>
          <a:p>
            <a:r>
              <a:rPr lang="hr-HR" sz="1800"/>
              <a:t>Bez </a:t>
            </a:r>
            <a:r>
              <a:rPr lang="hr-HR" sz="1800" dirty="0"/>
              <a:t>obzira na tako mali broj, moja je dužnost i dužnost škole propitati mišljenja roditelja čiji bi odgovori mogli biti smjernica u daljnjem radu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563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rms response chart. Question title: 1. Vaše dijete u online nastavi ima:. Number of responses: 3 responses.">
            <a:extLst>
              <a:ext uri="{FF2B5EF4-FFF2-40B4-BE49-F238E27FC236}">
                <a16:creationId xmlns:a16="http://schemas.microsoft.com/office/drawing/2014/main" id="{FD9C06FD-D72E-4757-80B5-204F56423D5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06" y="920652"/>
            <a:ext cx="10341491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7282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orms response chart. Question title: 2. Svom djetetu pomažem :. Number of responses: 3 responses.">
            <a:extLst>
              <a:ext uri="{FF2B5EF4-FFF2-40B4-BE49-F238E27FC236}">
                <a16:creationId xmlns:a16="http://schemas.microsoft.com/office/drawing/2014/main" id="{24EEAD6E-8795-4E57-97E3-DC66613F71C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254" y="769823"/>
            <a:ext cx="10341491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694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33D2C4D-E594-4566-AC3A-F50363F7E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hr-HR" sz="3900"/>
              <a:t>UKOLIKO SMATRATE DA U NEKOM PREDMETU IMA PREVIŠE OBVEZA I ZADATAKA , MOLIM NAVEDITE PREDMET I RAZRED</a:t>
            </a: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42B13498-5C2B-48A8-95B3-EC6BA72CB7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2820075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6975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orms response chart. Question title: Po Vašem mišljenju suradnja s učiteljima je :. Number of responses: 3 responses.">
            <a:extLst>
              <a:ext uri="{FF2B5EF4-FFF2-40B4-BE49-F238E27FC236}">
                <a16:creationId xmlns:a16="http://schemas.microsoft.com/office/drawing/2014/main" id="{4DE32B10-025A-4282-B74C-5DCCAED8323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584" y="713263"/>
            <a:ext cx="10341491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7099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FD09A20-73FE-43EB-B7EE-8D9C201A7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 fontScale="90000"/>
          </a:bodyPr>
          <a:lstStyle/>
          <a:p>
            <a:r>
              <a:rPr lang="hr-HR" sz="4400" dirty="0"/>
              <a:t>MOŽETE LI NAVESTI NEKE PREDNOSTI ONLINE NASTAVE?</a:t>
            </a:r>
            <a:br>
              <a:rPr lang="hr-HR" sz="4400" dirty="0"/>
            </a:br>
            <a:endParaRPr lang="hr-HR" sz="4400" dirty="0"/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C8256EF3-AE1C-462C-A5BA-35B43E9D3D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3899135"/>
              </p:ext>
            </p:extLst>
          </p:nvPr>
        </p:nvGraphicFramePr>
        <p:xfrm>
          <a:off x="1799616" y="2422187"/>
          <a:ext cx="8944583" cy="3886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1202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C4D1E31-3B5A-4F98-A07B-9D4A67BBB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hr-HR" sz="4800" dirty="0"/>
              <a:t>MOŽETE LI NAVESTI NEKE NEDOSTATKE ONLINE NASTAVE</a:t>
            </a: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E082B80D-696D-4DBC-8A28-F0C809F377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3959717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9912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29B252B-AB72-4039-B25F-747A99A64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/>
              <a:t>ŽELITE LI NEŠTO PORUČITI UČITELJIMA ( u vidu savjeta, pohvale, kritike, izdvajanja određenog načina rada,...)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8E4412C-4072-4480-90BA-383A9DE12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7821" y="2070722"/>
            <a:ext cx="1051560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r-HR" sz="2400" dirty="0"/>
              <a:t>Zadovoljna sam njihovim radom.</a:t>
            </a:r>
          </a:p>
          <a:p>
            <a:pPr>
              <a:lnSpc>
                <a:spcPct val="150000"/>
              </a:lnSpc>
            </a:pPr>
            <a:r>
              <a:rPr lang="hr-HR" sz="2400" dirty="0"/>
              <a:t>Za sad ne</a:t>
            </a:r>
          </a:p>
          <a:p>
            <a:pPr>
              <a:lnSpc>
                <a:spcPct val="150000"/>
              </a:lnSpc>
            </a:pPr>
            <a:r>
              <a:rPr lang="hr-HR" sz="2400" dirty="0"/>
              <a:t>Trebali bi se ostali više potruditi kao učiteljice Ana </a:t>
            </a:r>
            <a:r>
              <a:rPr lang="hr-HR" sz="2400" dirty="0" err="1"/>
              <a:t>Derenčinović</a:t>
            </a:r>
            <a:r>
              <a:rPr lang="hr-HR" sz="2400" dirty="0"/>
              <a:t> </a:t>
            </a:r>
            <a:r>
              <a:rPr lang="hr-HR" sz="2400" dirty="0" err="1"/>
              <a:t>Shala</a:t>
            </a:r>
            <a:r>
              <a:rPr lang="hr-HR" sz="2400" dirty="0"/>
              <a:t>, Nikolina </a:t>
            </a:r>
            <a:r>
              <a:rPr lang="hr-HR" sz="2400" dirty="0" err="1"/>
              <a:t>Šneler</a:t>
            </a:r>
            <a:r>
              <a:rPr lang="hr-HR" sz="2400" dirty="0"/>
              <a:t> i Petra Tonković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532973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448</Words>
  <Application>Microsoft Office PowerPoint</Application>
  <PresentationFormat>Široki zaslon</PresentationFormat>
  <Paragraphs>39</Paragraphs>
  <Slides>10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4" baseType="lpstr">
      <vt:lpstr>Tw Cen MT</vt:lpstr>
      <vt:lpstr>Tw Cen MT Condensed</vt:lpstr>
      <vt:lpstr>Wingdings 3</vt:lpstr>
      <vt:lpstr>Integral</vt:lpstr>
      <vt:lpstr>ANALIZA UPITNIKA RODITELJA - O ONLINE NASTAVI</vt:lpstr>
      <vt:lpstr>O UPITNIKU</vt:lpstr>
      <vt:lpstr>PowerPoint prezentacija</vt:lpstr>
      <vt:lpstr>PowerPoint prezentacija</vt:lpstr>
      <vt:lpstr>UKOLIKO SMATRATE DA U NEKOM PREDMETU IMA PREVIŠE OBVEZA I ZADATAKA , MOLIM NAVEDITE PREDMET I RAZRED</vt:lpstr>
      <vt:lpstr>PowerPoint prezentacija</vt:lpstr>
      <vt:lpstr>MOŽETE LI NAVESTI NEKE PREDNOSTI ONLINE NASTAVE? </vt:lpstr>
      <vt:lpstr>MOŽETE LI NAVESTI NEKE NEDOSTATKE ONLINE NASTAVE</vt:lpstr>
      <vt:lpstr>ŽELITE LI NEŠTO PORUČITI UČITELJIMA ( u vidu savjeta, pohvale, kritike, izdvajanja određenog načina rada,...)</vt:lpstr>
      <vt:lpstr>UMJESTO ZAKLJUČKA…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 UPITNIKA RODITELJA - O ONLINE NASTAVI</dc:title>
  <dc:creator>Ingrid Šimičić</dc:creator>
  <cp:lastModifiedBy>Ingrid Šimičić</cp:lastModifiedBy>
  <cp:revision>4</cp:revision>
  <dcterms:created xsi:type="dcterms:W3CDTF">2020-04-16T08:07:23Z</dcterms:created>
  <dcterms:modified xsi:type="dcterms:W3CDTF">2020-04-17T09:07:29Z</dcterms:modified>
</cp:coreProperties>
</file>